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B6315-012B-4445-AAE1-4E0A72DDEC91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20252-CC66-44AA-BE7C-B6ABA2E8A1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817F4-77C9-49B9-AE20-F72D5ABE1672}" type="slidenum">
              <a:rPr lang="fr-FR"/>
              <a:pPr/>
              <a:t>1</a:t>
            </a:fld>
            <a:endParaRPr lang="fr-FR"/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re. Diagramm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567C05-D4B8-471E-923C-0EBB6C38389B}" type="datetime4">
              <a:rPr lang="fr-FR"/>
              <a:pPr/>
              <a:t>21 mai 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43519F3-F9E9-4F3F-9957-B6C1A38AE30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6AF8-6032-4C3C-9B28-4DDD207B9A89}" type="datetimeFigureOut">
              <a:rPr lang="fr-FR" smtClean="0"/>
              <a:t>21/05/2008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7DAA6-34DF-40F8-AFEF-6664CB4D09F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9D102-2ACA-46FA-8D7B-CF8F50C2EAEF}" type="datetime4">
              <a:rPr lang="fr-FR"/>
              <a:pPr/>
              <a:t>21 mai 2008</a:t>
            </a:fld>
            <a:endParaRPr lang="fr-FR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r-FR" sz="4000"/>
              <a:t>95 Kinésithérapeutes Référencés </a:t>
            </a:r>
            <a:r>
              <a:rPr lang="fr-FR" sz="3200"/>
              <a:t>(19 hospitaliers – 76 libéraux)</a:t>
            </a:r>
            <a:endParaRPr lang="fr-FR" sz="4000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>
            <p:ph type="chart" sz="half" idx="1"/>
          </p:nvPr>
        </p:nvGraphicFramePr>
        <p:xfrm>
          <a:off x="684213" y="1341438"/>
          <a:ext cx="4168775" cy="4683125"/>
        </p:xfrm>
        <a:graphic>
          <a:graphicData uri="http://schemas.openxmlformats.org/presentationml/2006/ole">
            <p:oleObj spid="_x0000_s1026" name="Graphique" r:id="rId4" imgW="4399380" imgH="4942875" progId="MSGraph.Chart.8">
              <p:embed followColorScheme="full"/>
            </p:oleObj>
          </a:graphicData>
        </a:graphic>
      </p:graphicFrame>
      <p:sp>
        <p:nvSpPr>
          <p:cNvPr id="3994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2188" y="1905000"/>
            <a:ext cx="3808412" cy="4114800"/>
          </a:xfrm>
        </p:spPr>
        <p:txBody>
          <a:bodyPr/>
          <a:lstStyle/>
          <a:p>
            <a:r>
              <a:rPr lang="fr-FR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2800"/>
              <a:t>22 dans le 75</a:t>
            </a:r>
            <a:endParaRPr lang="fr-FR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fr-FR" sz="2800"/>
              <a:t> 21 dans le 92</a:t>
            </a:r>
          </a:p>
          <a:p>
            <a:r>
              <a:rPr lang="fr-FR" sz="2800"/>
              <a:t> 14 dans le 94 </a:t>
            </a:r>
          </a:p>
          <a:p>
            <a:r>
              <a:rPr lang="fr-FR" sz="2800"/>
              <a:t>   9 dans le 78</a:t>
            </a:r>
          </a:p>
          <a:p>
            <a:r>
              <a:rPr lang="fr-FR" sz="2800"/>
              <a:t>   9 dans le 91</a:t>
            </a:r>
            <a:endParaRPr lang="fr-FR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fr-FR" sz="2800"/>
              <a:t>   9 dans le 93</a:t>
            </a:r>
          </a:p>
          <a:p>
            <a:r>
              <a:rPr lang="fr-FR" sz="2800"/>
              <a:t>   6 dans le 95</a:t>
            </a:r>
          </a:p>
          <a:p>
            <a:r>
              <a:rPr lang="fr-FR" sz="2800"/>
              <a:t>   5 dans le 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Affichage à l'écran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Graphique Microsoft Graph</vt:lpstr>
      <vt:lpstr>95 Kinésithérapeutes Référencés (19 hospitaliers – 76 libéraux)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95 Kinésithérapeutes Référencés (19 hospitaliers – 76 libéraux)</dc:title>
  <dc:creator>Didier GOUDENEGE</dc:creator>
  <cp:lastModifiedBy>Didier GOUDENEGE</cp:lastModifiedBy>
  <cp:revision>1</cp:revision>
  <dcterms:created xsi:type="dcterms:W3CDTF">2008-05-21T21:04:07Z</dcterms:created>
  <dcterms:modified xsi:type="dcterms:W3CDTF">2008-05-21T21:04:49Z</dcterms:modified>
</cp:coreProperties>
</file>